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1ohkQqDHxANCcYnpJyFF833M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2021-12-23T13:16:14Z</dcterms:created>
  <dc:creator>Microsoft Office User</dc:creator>
</cp:coreProperties>
</file>